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7" r:id="rId2"/>
    <p:sldId id="256" r:id="rId3"/>
    <p:sldId id="258" r:id="rId4"/>
  </p:sldIdLst>
  <p:sldSz cx="6858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DE67"/>
    <a:srgbClr val="F05DA1"/>
    <a:srgbClr val="5A5A5A"/>
    <a:srgbClr val="444444"/>
    <a:srgbClr val="FFDD66"/>
    <a:srgbClr val="F6D462"/>
    <a:srgbClr val="F0CE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660"/>
    <p:restoredTop sz="95552"/>
  </p:normalViewPr>
  <p:slideViewPr>
    <p:cSldViewPr snapToGrid="0">
      <p:cViewPr>
        <p:scale>
          <a:sx n="95" d="100"/>
          <a:sy n="95" d="100"/>
        </p:scale>
        <p:origin x="11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3BE241-F04F-104A-9478-C727DBF08A0B}" type="datetimeFigureOut">
              <a:rPr lang="en-US" smtClean="0"/>
              <a:t>6/12/24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41AD2A-80CB-0C43-991E-CF1F43791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87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37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87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88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14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905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6"/>
            <a:ext cx="59150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26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689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44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6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87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6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306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6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5AAD3-E083-9E40-A620-102E12F42D7F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7F725-368C-5540-BC81-60E0D16F4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81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5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C541687-3FE1-B1B4-AAA7-D6BA44E0D61B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9EDE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4874CB-2EF8-2A9D-E58B-4C44AAF7B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196" y="1688639"/>
            <a:ext cx="2542110" cy="3860241"/>
          </a:xfrm>
          <a:prstGeom prst="rect">
            <a:avLst/>
          </a:prstGeom>
          <a:effectLst>
            <a:outerShdw blurRad="393610" dist="38100" dir="18900000" algn="bl" rotWithShape="0">
              <a:prstClr val="black">
                <a:alpha val="38908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E6CCA19-C4C4-6358-693C-F40A7F8633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2000"/>
                    </a14:imgEffect>
                  </a14:imgLayer>
                </a14:imgProps>
              </a:ext>
            </a:extLst>
          </a:blip>
          <a:srcRect l="13029" t="27895" r="15984" b="37613"/>
          <a:stretch/>
        </p:blipFill>
        <p:spPr>
          <a:xfrm>
            <a:off x="2938269" y="975361"/>
            <a:ext cx="3791715" cy="2453640"/>
          </a:xfrm>
          <a:prstGeom prst="rect">
            <a:avLst/>
          </a:prstGeom>
          <a:effectLst>
            <a:outerShdw blurRad="393610" dist="38100" dir="18900000" algn="bl" rotWithShape="0">
              <a:prstClr val="black">
                <a:alpha val="38908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4682D0F-E219-DE34-7A78-871BFEE9DFF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7000"/>
                    </a14:imgEffect>
                  </a14:imgLayer>
                </a14:imgProps>
              </a:ext>
            </a:extLst>
          </a:blip>
          <a:srcRect l="9334" t="31466" r="17032" b="28712"/>
          <a:stretch/>
        </p:blipFill>
        <p:spPr>
          <a:xfrm>
            <a:off x="2938272" y="3416048"/>
            <a:ext cx="3791714" cy="2731008"/>
          </a:xfrm>
          <a:prstGeom prst="rect">
            <a:avLst/>
          </a:prstGeom>
          <a:effectLst>
            <a:outerShdw blurRad="393610" dist="38100" dir="18900000" algn="bl" rotWithShape="0">
              <a:prstClr val="black">
                <a:alpha val="38908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5331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FF2558-B1EF-FBA6-3D37-4E9D4AC7E3E5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rect">
            <a:avLst/>
          </a:prstGeom>
          <a:solidFill>
            <a:srgbClr val="F05D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E76E1E-EFA5-9F5F-8B6A-3EF372470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16771">
            <a:off x="2629735" y="622300"/>
            <a:ext cx="3949700" cy="5613400"/>
          </a:xfrm>
          <a:prstGeom prst="rect">
            <a:avLst/>
          </a:prstGeom>
          <a:effectLst>
            <a:outerShdw blurRad="393610" dist="38100" dir="18900000" algn="bl" rotWithShape="0">
              <a:prstClr val="black">
                <a:alpha val="38908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973226B-1574-C0D0-C593-1733C10786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13876" y="2111504"/>
            <a:ext cx="624696" cy="3342128"/>
          </a:xfrm>
          <a:prstGeom prst="rect">
            <a:avLst/>
          </a:prstGeom>
          <a:effectLst>
            <a:outerShdw blurRad="393610" dist="38100" dir="18900000" algn="bl" rotWithShape="0">
              <a:prstClr val="black">
                <a:alpha val="38908"/>
              </a:prstClr>
            </a:outerShdw>
          </a:effectLst>
        </p:spPr>
      </p:pic>
      <p:pic>
        <p:nvPicPr>
          <p:cNvPr id="21" name="Picture 20" descr="A pink cover with a cartoon character&#10;&#10;Description automatically generated">
            <a:extLst>
              <a:ext uri="{FF2B5EF4-FFF2-40B4-BE49-F238E27FC236}">
                <a16:creationId xmlns:a16="http://schemas.microsoft.com/office/drawing/2014/main" id="{629825AC-E064-D0EB-E66E-25431888E6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384" t="13286" r="80863" b="13141"/>
          <a:stretch/>
        </p:blipFill>
        <p:spPr>
          <a:xfrm>
            <a:off x="205086" y="868680"/>
            <a:ext cx="1711414" cy="547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701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1F3996-68D4-F4B6-549F-BC43AA4DB2F7}"/>
              </a:ext>
            </a:extLst>
          </p:cNvPr>
          <p:cNvSpPr/>
          <p:nvPr/>
        </p:nvSpPr>
        <p:spPr>
          <a:xfrm>
            <a:off x="-1" y="0"/>
            <a:ext cx="6858000" cy="6858000"/>
          </a:xfrm>
          <a:prstGeom prst="rect">
            <a:avLst/>
          </a:prstGeom>
          <a:solidFill>
            <a:srgbClr val="FFDD6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1D8BA-9B77-7725-AC1C-DFE089FB39D0}"/>
              </a:ext>
            </a:extLst>
          </p:cNvPr>
          <p:cNvSpPr txBox="1"/>
          <p:nvPr/>
        </p:nvSpPr>
        <p:spPr>
          <a:xfrm>
            <a:off x="2060965" y="698702"/>
            <a:ext cx="27360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44444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JUNE 14</a:t>
            </a:r>
          </a:p>
          <a:p>
            <a:pPr algn="ctr"/>
            <a:r>
              <a:rPr lang="en-US" sz="3200" b="1" dirty="0">
                <a:solidFill>
                  <a:srgbClr val="44444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9AM PT</a:t>
            </a:r>
            <a:endParaRPr lang="en-US" sz="2400" b="1" dirty="0">
              <a:solidFill>
                <a:srgbClr val="44444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CBD6EA-061F-F872-1799-F89E7B79F3B7}"/>
              </a:ext>
            </a:extLst>
          </p:cNvPr>
          <p:cNvSpPr txBox="1"/>
          <p:nvPr/>
        </p:nvSpPr>
        <p:spPr>
          <a:xfrm>
            <a:off x="2737144" y="2583604"/>
            <a:ext cx="138371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44444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/</a:t>
            </a:r>
            <a:r>
              <a:rPr lang="en-US" sz="4800" b="1" dirty="0">
                <a:solidFill>
                  <a:srgbClr val="44444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60</a:t>
            </a:r>
            <a:endParaRPr lang="en-US" sz="4000" b="1" dirty="0">
              <a:solidFill>
                <a:srgbClr val="44444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7228E7-F9FC-E7EA-2C2D-448ADAFCE216}"/>
              </a:ext>
            </a:extLst>
          </p:cNvPr>
          <p:cNvSpPr txBox="1"/>
          <p:nvPr/>
        </p:nvSpPr>
        <p:spPr>
          <a:xfrm>
            <a:off x="1634114" y="4294725"/>
            <a:ext cx="24288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44444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All profits </a:t>
            </a:r>
          </a:p>
          <a:p>
            <a:r>
              <a:rPr lang="en-US" sz="3200" b="1" dirty="0">
                <a:solidFill>
                  <a:srgbClr val="44444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donated to </a:t>
            </a:r>
            <a:endParaRPr lang="en-US" b="1" dirty="0">
              <a:solidFill>
                <a:srgbClr val="44444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1026" name="Picture 2" descr="Home - Trans Lifeline">
            <a:extLst>
              <a:ext uri="{FF2B5EF4-FFF2-40B4-BE49-F238E27FC236}">
                <a16:creationId xmlns:a16="http://schemas.microsoft.com/office/drawing/2014/main" id="{05B76268-8572-9E0B-DFF4-456BE9B10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7897" y="4428720"/>
            <a:ext cx="1582872" cy="787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9979DC-B682-4431-B78A-402D48DADCFC}"/>
              </a:ext>
            </a:extLst>
          </p:cNvPr>
          <p:cNvSpPr txBox="1"/>
          <p:nvPr/>
        </p:nvSpPr>
        <p:spPr>
          <a:xfrm>
            <a:off x="1811826" y="5722046"/>
            <a:ext cx="3234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444444"/>
                </a:solidFill>
                <a:latin typeface="Futura Condensed Medium" panose="020B0602020204020303" pitchFamily="34" charset="-79"/>
                <a:cs typeface="Futura Condensed Medium" panose="020B0602020204020303" pitchFamily="34" charset="-79"/>
              </a:rPr>
              <a:t>merch.chpoint</a:t>
            </a:r>
            <a:r>
              <a:rPr lang="en-US" sz="3600" dirty="0">
                <a:solidFill>
                  <a:srgbClr val="444444"/>
                </a:solidFill>
                <a:latin typeface="Futura Condensed Medium" panose="020B0602020204020303" pitchFamily="34" charset="-79"/>
                <a:cs typeface="Futura Condensed Medium" panose="020B0602020204020303" pitchFamily="34" charset="-79"/>
              </a:rPr>
              <a:t>.online</a:t>
            </a:r>
            <a:endParaRPr lang="en-US" sz="1600" dirty="0">
              <a:solidFill>
                <a:srgbClr val="444444"/>
              </a:solidFill>
              <a:latin typeface="Futura Condensed Medium" panose="020B0602020204020303" pitchFamily="34" charset="-79"/>
              <a:cs typeface="Futura Condensed Medium" panose="020B0602020204020303" pitchFamily="34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4411BA-240A-4A84-CBFB-9ADFF06D6420}"/>
              </a:ext>
            </a:extLst>
          </p:cNvPr>
          <p:cNvSpPr txBox="1"/>
          <p:nvPr/>
        </p:nvSpPr>
        <p:spPr>
          <a:xfrm>
            <a:off x="2000975" y="6266688"/>
            <a:ext cx="2936785" cy="142243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algn="ctr"/>
            <a:r>
              <a:rPr lang="en-US" sz="3600" dirty="0">
                <a:solidFill>
                  <a:srgbClr val="444444">
                    <a:alpha val="29000"/>
                  </a:srgbClr>
                </a:solidFill>
                <a:latin typeface="Futura Condensed Medium" panose="020B0602020204020303" pitchFamily="34" charset="-79"/>
                <a:cs typeface="Futura Condensed Medium" panose="020B0602020204020303" pitchFamily="34" charset="-79"/>
              </a:rPr>
              <a:t>SHIPPING EVERYWHERE</a:t>
            </a:r>
            <a:endParaRPr lang="en-US" sz="1600" dirty="0">
              <a:solidFill>
                <a:srgbClr val="444444">
                  <a:alpha val="29000"/>
                </a:srgbClr>
              </a:solidFill>
              <a:latin typeface="Futura Condensed Medium" panose="020B0602020204020303" pitchFamily="34" charset="-79"/>
              <a:cs typeface="Futura Condensed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79203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3968</TotalTime>
  <Words>17</Words>
  <Application>Microsoft Macintosh PowerPoint</Application>
  <PresentationFormat>Custom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FUTURA CONDENSED MEDIUM</vt:lpstr>
      <vt:lpstr>FUTURA CONDENSED MEDIUM</vt:lpstr>
      <vt:lpstr>FUTURA MEDIUM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West</dc:creator>
  <cp:lastModifiedBy>Jacob West</cp:lastModifiedBy>
  <cp:revision>1</cp:revision>
  <dcterms:created xsi:type="dcterms:W3CDTF">2024-06-13T00:22:37Z</dcterms:created>
  <dcterms:modified xsi:type="dcterms:W3CDTF">2024-06-15T18:31:36Z</dcterms:modified>
</cp:coreProperties>
</file>

<file path=docProps/thumbnail.jpeg>
</file>